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3" r:id="rId5"/>
    <p:sldId id="256" r:id="rId6"/>
    <p:sldId id="257" r:id="rId7"/>
    <p:sldId id="258" r:id="rId8"/>
    <p:sldId id="259" r:id="rId9"/>
    <p:sldId id="260" r:id="rId10"/>
    <p:sldId id="261" r:id="rId11"/>
    <p:sldId id="262"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B8F5BC-6176-4605-A0AC-45234C6501FD}" v="38" dt="2021-01-18T09:53:31.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5" d="100"/>
          <a:sy n="85" d="100"/>
        </p:scale>
        <p:origin x="68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en C" userId="1c3df0f2-dd99-4f4e-af5b-0984ec48f2aa" providerId="ADAL" clId="{78B8F5BC-6176-4605-A0AC-45234C6501FD}"/>
    <pc:docChg chg="custSel addSld modSld sldOrd">
      <pc:chgData name="Hansen C" userId="1c3df0f2-dd99-4f4e-af5b-0984ec48f2aa" providerId="ADAL" clId="{78B8F5BC-6176-4605-A0AC-45234C6501FD}" dt="2021-01-18T09:53:31.168" v="145"/>
      <pc:docMkLst>
        <pc:docMk/>
      </pc:docMkLst>
      <pc:sldChg chg="addSp delSp modSp modTransition modAnim">
        <pc:chgData name="Hansen C" userId="1c3df0f2-dd99-4f4e-af5b-0984ec48f2aa" providerId="ADAL" clId="{78B8F5BC-6176-4605-A0AC-45234C6501FD}" dt="2021-01-18T09:53:31.168" v="145"/>
        <pc:sldMkLst>
          <pc:docMk/>
          <pc:sldMk cId="3604535173" sldId="256"/>
        </pc:sldMkLst>
        <pc:picChg chg="add del mod">
          <ac:chgData name="Hansen C" userId="1c3df0f2-dd99-4f4e-af5b-0984ec48f2aa" providerId="ADAL" clId="{78B8F5BC-6176-4605-A0AC-45234C6501FD}" dt="2021-01-18T09:40:02.167" v="137"/>
          <ac:picMkLst>
            <pc:docMk/>
            <pc:sldMk cId="3604535173" sldId="256"/>
            <ac:picMk id="6" creationId="{5FD6331E-5424-4B1E-925A-F19E0710F359}"/>
          </ac:picMkLst>
        </pc:picChg>
        <pc:picChg chg="add del mod">
          <ac:chgData name="Hansen C" userId="1c3df0f2-dd99-4f4e-af5b-0984ec48f2aa" providerId="ADAL" clId="{78B8F5BC-6176-4605-A0AC-45234C6501FD}" dt="2021-01-18T09:48:14.909" v="144"/>
          <ac:picMkLst>
            <pc:docMk/>
            <pc:sldMk cId="3604535173" sldId="256"/>
            <ac:picMk id="7" creationId="{CE10E9FA-5DF7-4FEF-9105-47B977A7CECA}"/>
          </ac:picMkLst>
        </pc:picChg>
        <pc:picChg chg="add mod">
          <ac:chgData name="Hansen C" userId="1c3df0f2-dd99-4f4e-af5b-0984ec48f2aa" providerId="ADAL" clId="{78B8F5BC-6176-4605-A0AC-45234C6501FD}" dt="2021-01-18T09:53:31.168" v="145"/>
          <ac:picMkLst>
            <pc:docMk/>
            <pc:sldMk cId="3604535173" sldId="256"/>
            <ac:picMk id="8" creationId="{17DEA67A-C612-446C-884A-B5053FF05EF5}"/>
          </ac:picMkLst>
        </pc:picChg>
      </pc:sldChg>
      <pc:sldChg chg="addSp delSp modSp modTransition modAnim">
        <pc:chgData name="Hansen C" userId="1c3df0f2-dd99-4f4e-af5b-0984ec48f2aa" providerId="ADAL" clId="{78B8F5BC-6176-4605-A0AC-45234C6501FD}" dt="2021-01-18T09:53:31.168" v="145"/>
        <pc:sldMkLst>
          <pc:docMk/>
          <pc:sldMk cId="3295688391" sldId="257"/>
        </pc:sldMkLst>
        <pc:picChg chg="add del mod">
          <ac:chgData name="Hansen C" userId="1c3df0f2-dd99-4f4e-af5b-0984ec48f2aa" providerId="ADAL" clId="{78B8F5BC-6176-4605-A0AC-45234C6501FD}" dt="2021-01-18T09:40:02.167" v="137"/>
          <ac:picMkLst>
            <pc:docMk/>
            <pc:sldMk cId="3295688391" sldId="257"/>
            <ac:picMk id="2" creationId="{8062A8C9-CE24-4C91-ACF4-C00E0C46FF79}"/>
          </ac:picMkLst>
        </pc:picChg>
        <pc:picChg chg="add del mod">
          <ac:chgData name="Hansen C" userId="1c3df0f2-dd99-4f4e-af5b-0984ec48f2aa" providerId="ADAL" clId="{78B8F5BC-6176-4605-A0AC-45234C6501FD}" dt="2021-01-18T09:48:14.909" v="144"/>
          <ac:picMkLst>
            <pc:docMk/>
            <pc:sldMk cId="3295688391" sldId="257"/>
            <ac:picMk id="3" creationId="{E0FB6F6C-A941-46E4-A63D-D8128321A4DE}"/>
          </ac:picMkLst>
        </pc:picChg>
        <pc:picChg chg="add mod">
          <ac:chgData name="Hansen C" userId="1c3df0f2-dd99-4f4e-af5b-0984ec48f2aa" providerId="ADAL" clId="{78B8F5BC-6176-4605-A0AC-45234C6501FD}" dt="2021-01-18T09:53:31.168" v="145"/>
          <ac:picMkLst>
            <pc:docMk/>
            <pc:sldMk cId="3295688391" sldId="257"/>
            <ac:picMk id="6" creationId="{7EE6C132-5262-4002-A5CC-EAA56516DCC6}"/>
          </ac:picMkLst>
        </pc:picChg>
      </pc:sldChg>
      <pc:sldChg chg="addSp delSp modSp modTransition modAnim">
        <pc:chgData name="Hansen C" userId="1c3df0f2-dd99-4f4e-af5b-0984ec48f2aa" providerId="ADAL" clId="{78B8F5BC-6176-4605-A0AC-45234C6501FD}" dt="2021-01-18T09:53:31.168" v="145"/>
        <pc:sldMkLst>
          <pc:docMk/>
          <pc:sldMk cId="2673370833" sldId="258"/>
        </pc:sldMkLst>
        <pc:picChg chg="add del mod">
          <ac:chgData name="Hansen C" userId="1c3df0f2-dd99-4f4e-af5b-0984ec48f2aa" providerId="ADAL" clId="{78B8F5BC-6176-4605-A0AC-45234C6501FD}" dt="2021-01-18T09:39:59.373" v="136"/>
          <ac:picMkLst>
            <pc:docMk/>
            <pc:sldMk cId="2673370833" sldId="258"/>
            <ac:picMk id="3" creationId="{A8156A14-1822-48A1-8052-A08EE790A791}"/>
          </ac:picMkLst>
        </pc:picChg>
        <pc:picChg chg="add del mod">
          <ac:chgData name="Hansen C" userId="1c3df0f2-dd99-4f4e-af5b-0984ec48f2aa" providerId="ADAL" clId="{78B8F5BC-6176-4605-A0AC-45234C6501FD}" dt="2021-01-18T09:48:14.909" v="144"/>
          <ac:picMkLst>
            <pc:docMk/>
            <pc:sldMk cId="2673370833" sldId="258"/>
            <ac:picMk id="6" creationId="{569464F5-3031-41F8-846C-D0C4A50EA66E}"/>
          </ac:picMkLst>
        </pc:picChg>
        <pc:picChg chg="add mod">
          <ac:chgData name="Hansen C" userId="1c3df0f2-dd99-4f4e-af5b-0984ec48f2aa" providerId="ADAL" clId="{78B8F5BC-6176-4605-A0AC-45234C6501FD}" dt="2021-01-18T09:53:31.168" v="145"/>
          <ac:picMkLst>
            <pc:docMk/>
            <pc:sldMk cId="2673370833" sldId="258"/>
            <ac:picMk id="7" creationId="{D3093FA2-6148-4787-92C0-BC201091A0A2}"/>
          </ac:picMkLst>
        </pc:picChg>
      </pc:sldChg>
      <pc:sldChg chg="addSp delSp modSp modTransition modAnim">
        <pc:chgData name="Hansen C" userId="1c3df0f2-dd99-4f4e-af5b-0984ec48f2aa" providerId="ADAL" clId="{78B8F5BC-6176-4605-A0AC-45234C6501FD}" dt="2021-01-18T09:53:31.168" v="145"/>
        <pc:sldMkLst>
          <pc:docMk/>
          <pc:sldMk cId="1173117633" sldId="259"/>
        </pc:sldMkLst>
        <pc:picChg chg="add del mod">
          <ac:chgData name="Hansen C" userId="1c3df0f2-dd99-4f4e-af5b-0984ec48f2aa" providerId="ADAL" clId="{78B8F5BC-6176-4605-A0AC-45234C6501FD}" dt="2021-01-18T09:48:14.909" v="144"/>
          <ac:picMkLst>
            <pc:docMk/>
            <pc:sldMk cId="1173117633" sldId="259"/>
            <ac:picMk id="2" creationId="{C5F5D9B5-A76F-4DA1-91AB-19765AC1693C}"/>
          </ac:picMkLst>
        </pc:picChg>
        <pc:picChg chg="add mod">
          <ac:chgData name="Hansen C" userId="1c3df0f2-dd99-4f4e-af5b-0984ec48f2aa" providerId="ADAL" clId="{78B8F5BC-6176-4605-A0AC-45234C6501FD}" dt="2021-01-18T09:53:31.168" v="145"/>
          <ac:picMkLst>
            <pc:docMk/>
            <pc:sldMk cId="1173117633" sldId="259"/>
            <ac:picMk id="3" creationId="{A94F2152-C442-413B-8B32-FD411EEA01C4}"/>
          </ac:picMkLst>
        </pc:picChg>
      </pc:sldChg>
      <pc:sldChg chg="addSp delSp modSp modTransition modAnim">
        <pc:chgData name="Hansen C" userId="1c3df0f2-dd99-4f4e-af5b-0984ec48f2aa" providerId="ADAL" clId="{78B8F5BC-6176-4605-A0AC-45234C6501FD}" dt="2021-01-18T09:53:31.168" v="145"/>
        <pc:sldMkLst>
          <pc:docMk/>
          <pc:sldMk cId="684921177" sldId="260"/>
        </pc:sldMkLst>
        <pc:picChg chg="add del mod">
          <ac:chgData name="Hansen C" userId="1c3df0f2-dd99-4f4e-af5b-0984ec48f2aa" providerId="ADAL" clId="{78B8F5BC-6176-4605-A0AC-45234C6501FD}" dt="2021-01-18T09:48:14.909" v="144"/>
          <ac:picMkLst>
            <pc:docMk/>
            <pc:sldMk cId="684921177" sldId="260"/>
            <ac:picMk id="2" creationId="{5B23287D-88F6-4A1D-9AF4-07DEA3A41E67}"/>
          </ac:picMkLst>
        </pc:picChg>
        <pc:picChg chg="add mod">
          <ac:chgData name="Hansen C" userId="1c3df0f2-dd99-4f4e-af5b-0984ec48f2aa" providerId="ADAL" clId="{78B8F5BC-6176-4605-A0AC-45234C6501FD}" dt="2021-01-18T09:53:31.168" v="145"/>
          <ac:picMkLst>
            <pc:docMk/>
            <pc:sldMk cId="684921177" sldId="260"/>
            <ac:picMk id="3" creationId="{213CB52C-5BA3-4487-86D1-A7A5F7F3A733}"/>
          </ac:picMkLst>
        </pc:picChg>
      </pc:sldChg>
      <pc:sldChg chg="addSp delSp modSp modTransition modAnim">
        <pc:chgData name="Hansen C" userId="1c3df0f2-dd99-4f4e-af5b-0984ec48f2aa" providerId="ADAL" clId="{78B8F5BC-6176-4605-A0AC-45234C6501FD}" dt="2021-01-18T09:53:31.168" v="145"/>
        <pc:sldMkLst>
          <pc:docMk/>
          <pc:sldMk cId="796940188" sldId="261"/>
        </pc:sldMkLst>
        <pc:picChg chg="add del mod">
          <ac:chgData name="Hansen C" userId="1c3df0f2-dd99-4f4e-af5b-0984ec48f2aa" providerId="ADAL" clId="{78B8F5BC-6176-4605-A0AC-45234C6501FD}" dt="2021-01-18T09:48:14.909" v="144"/>
          <ac:picMkLst>
            <pc:docMk/>
            <pc:sldMk cId="796940188" sldId="261"/>
            <ac:picMk id="2" creationId="{A0C1EEC1-0337-47E9-9CB7-DA465F3981C6}"/>
          </ac:picMkLst>
        </pc:picChg>
        <pc:picChg chg="add mod">
          <ac:chgData name="Hansen C" userId="1c3df0f2-dd99-4f4e-af5b-0984ec48f2aa" providerId="ADAL" clId="{78B8F5BC-6176-4605-A0AC-45234C6501FD}" dt="2021-01-18T09:53:31.168" v="145"/>
          <ac:picMkLst>
            <pc:docMk/>
            <pc:sldMk cId="796940188" sldId="261"/>
            <ac:picMk id="3" creationId="{142D909A-139B-437C-BE47-9EF07AD65699}"/>
          </ac:picMkLst>
        </pc:picChg>
      </pc:sldChg>
      <pc:sldChg chg="addSp delSp modSp modTransition modAnim">
        <pc:chgData name="Hansen C" userId="1c3df0f2-dd99-4f4e-af5b-0984ec48f2aa" providerId="ADAL" clId="{78B8F5BC-6176-4605-A0AC-45234C6501FD}" dt="2021-01-18T09:53:31.168" v="145"/>
        <pc:sldMkLst>
          <pc:docMk/>
          <pc:sldMk cId="1763836035" sldId="262"/>
        </pc:sldMkLst>
        <pc:picChg chg="add del mod">
          <ac:chgData name="Hansen C" userId="1c3df0f2-dd99-4f4e-af5b-0984ec48f2aa" providerId="ADAL" clId="{78B8F5BC-6176-4605-A0AC-45234C6501FD}" dt="2021-01-18T09:48:14.909" v="144"/>
          <ac:picMkLst>
            <pc:docMk/>
            <pc:sldMk cId="1763836035" sldId="262"/>
            <ac:picMk id="2" creationId="{4EBAD2E0-2D65-49E4-89DF-BF7B980A9627}"/>
          </ac:picMkLst>
        </pc:picChg>
        <pc:picChg chg="add mod">
          <ac:chgData name="Hansen C" userId="1c3df0f2-dd99-4f4e-af5b-0984ec48f2aa" providerId="ADAL" clId="{78B8F5BC-6176-4605-A0AC-45234C6501FD}" dt="2021-01-18T09:53:31.168" v="145"/>
          <ac:picMkLst>
            <pc:docMk/>
            <pc:sldMk cId="1763836035" sldId="262"/>
            <ac:picMk id="3" creationId="{1E4FFDEF-D696-4C92-8574-63F3F04A7D34}"/>
          </ac:picMkLst>
        </pc:picChg>
      </pc:sldChg>
      <pc:sldChg chg="addSp delSp modSp add ord modTransition modAnim">
        <pc:chgData name="Hansen C" userId="1c3df0f2-dd99-4f4e-af5b-0984ec48f2aa" providerId="ADAL" clId="{78B8F5BC-6176-4605-A0AC-45234C6501FD}" dt="2021-01-18T09:53:31.168" v="145"/>
        <pc:sldMkLst>
          <pc:docMk/>
          <pc:sldMk cId="278332867" sldId="263"/>
        </pc:sldMkLst>
        <pc:spChg chg="add del mod">
          <ac:chgData name="Hansen C" userId="1c3df0f2-dd99-4f4e-af5b-0984ec48f2aa" providerId="ADAL" clId="{78B8F5BC-6176-4605-A0AC-45234C6501FD}" dt="2021-01-18T09:31:50.190" v="4"/>
          <ac:spMkLst>
            <pc:docMk/>
            <pc:sldMk cId="278332867" sldId="263"/>
            <ac:spMk id="3" creationId="{69479430-98D9-4665-8428-CF0764E66351}"/>
          </ac:spMkLst>
        </pc:spChg>
        <pc:spChg chg="del">
          <ac:chgData name="Hansen C" userId="1c3df0f2-dd99-4f4e-af5b-0984ec48f2aa" providerId="ADAL" clId="{78B8F5BC-6176-4605-A0AC-45234C6501FD}" dt="2021-01-18T09:30:31.458" v="2" actId="478"/>
          <ac:spMkLst>
            <pc:docMk/>
            <pc:sldMk cId="278332867" sldId="263"/>
            <ac:spMk id="5" creationId="{80407892-7BA5-416E-9A4C-D47E2B70FDF3}"/>
          </ac:spMkLst>
        </pc:spChg>
        <pc:spChg chg="add mod">
          <ac:chgData name="Hansen C" userId="1c3df0f2-dd99-4f4e-af5b-0984ec48f2aa" providerId="ADAL" clId="{78B8F5BC-6176-4605-A0AC-45234C6501FD}" dt="2021-01-18T09:34:48.505" v="125" actId="113"/>
          <ac:spMkLst>
            <pc:docMk/>
            <pc:sldMk cId="278332867" sldId="263"/>
            <ac:spMk id="6" creationId="{672408B3-D977-4079-B7F1-F1BCEA9313DB}"/>
          </ac:spMkLst>
        </pc:spChg>
        <pc:spChg chg="add mod">
          <ac:chgData name="Hansen C" userId="1c3df0f2-dd99-4f4e-af5b-0984ec48f2aa" providerId="ADAL" clId="{78B8F5BC-6176-4605-A0AC-45234C6501FD}" dt="2021-01-18T09:34:58.452" v="128" actId="1076"/>
          <ac:spMkLst>
            <pc:docMk/>
            <pc:sldMk cId="278332867" sldId="263"/>
            <ac:spMk id="10" creationId="{B6653A8A-8011-404F-97C3-00707643B794}"/>
          </ac:spMkLst>
        </pc:spChg>
        <pc:spChg chg="add mod">
          <ac:chgData name="Hansen C" userId="1c3df0f2-dd99-4f4e-af5b-0984ec48f2aa" providerId="ADAL" clId="{78B8F5BC-6176-4605-A0AC-45234C6501FD}" dt="2021-01-18T09:34:50.614" v="126" actId="113"/>
          <ac:spMkLst>
            <pc:docMk/>
            <pc:sldMk cId="278332867" sldId="263"/>
            <ac:spMk id="11" creationId="{3D774E4A-79D2-45BE-91D6-857628C16EC1}"/>
          </ac:spMkLst>
        </pc:spChg>
        <pc:picChg chg="add del mod">
          <ac:chgData name="Hansen C" userId="1c3df0f2-dd99-4f4e-af5b-0984ec48f2aa" providerId="ADAL" clId="{78B8F5BC-6176-4605-A0AC-45234C6501FD}" dt="2021-01-18T09:35:59.391" v="131"/>
          <ac:picMkLst>
            <pc:docMk/>
            <pc:sldMk cId="278332867" sldId="263"/>
            <ac:picMk id="7" creationId="{8D5FB6E1-698D-4085-8CA5-5F5250B78394}"/>
          </ac:picMkLst>
        </pc:picChg>
        <pc:picChg chg="add del mod">
          <ac:chgData name="Hansen C" userId="1c3df0f2-dd99-4f4e-af5b-0984ec48f2aa" providerId="ADAL" clId="{78B8F5BC-6176-4605-A0AC-45234C6501FD}" dt="2021-01-18T09:37:05.654" v="133"/>
          <ac:picMkLst>
            <pc:docMk/>
            <pc:sldMk cId="278332867" sldId="263"/>
            <ac:picMk id="8" creationId="{5233D017-DF8A-4FCC-8179-FAD77380E10E}"/>
          </ac:picMkLst>
        </pc:picChg>
        <pc:picChg chg="add del mod">
          <ac:chgData name="Hansen C" userId="1c3df0f2-dd99-4f4e-af5b-0984ec48f2aa" providerId="ADAL" clId="{78B8F5BC-6176-4605-A0AC-45234C6501FD}" dt="2021-01-18T09:40:02.167" v="137"/>
          <ac:picMkLst>
            <pc:docMk/>
            <pc:sldMk cId="278332867" sldId="263"/>
            <ac:picMk id="9" creationId="{A8C5AF16-EDBC-4B15-BC93-5ED1E80E1F03}"/>
          </ac:picMkLst>
        </pc:picChg>
        <pc:picChg chg="add del mod">
          <ac:chgData name="Hansen C" userId="1c3df0f2-dd99-4f4e-af5b-0984ec48f2aa" providerId="ADAL" clId="{78B8F5BC-6176-4605-A0AC-45234C6501FD}" dt="2021-01-18T09:40:34.347" v="140"/>
          <ac:picMkLst>
            <pc:docMk/>
            <pc:sldMk cId="278332867" sldId="263"/>
            <ac:picMk id="12" creationId="{8E898D83-F6C6-4CAC-B249-236DBD63F804}"/>
          </ac:picMkLst>
        </pc:picChg>
        <pc:picChg chg="add del mod">
          <ac:chgData name="Hansen C" userId="1c3df0f2-dd99-4f4e-af5b-0984ec48f2aa" providerId="ADAL" clId="{78B8F5BC-6176-4605-A0AC-45234C6501FD}" dt="2021-01-18T09:48:14.909" v="144"/>
          <ac:picMkLst>
            <pc:docMk/>
            <pc:sldMk cId="278332867" sldId="263"/>
            <ac:picMk id="13" creationId="{7863F87B-3BE3-4757-B3A5-642B544E8E37}"/>
          </ac:picMkLst>
        </pc:picChg>
        <pc:picChg chg="add mod">
          <ac:chgData name="Hansen C" userId="1c3df0f2-dd99-4f4e-af5b-0984ec48f2aa" providerId="ADAL" clId="{78B8F5BC-6176-4605-A0AC-45234C6501FD}" dt="2021-01-18T09:53:31.168" v="145"/>
          <ac:picMkLst>
            <pc:docMk/>
            <pc:sldMk cId="278332867" sldId="263"/>
            <ac:picMk id="14" creationId="{8454D81E-CCA4-4D28-9C34-7A750EE7A68D}"/>
          </ac:picMkLst>
        </pc:picChg>
        <pc:picChg chg="del mod">
          <ac:chgData name="Hansen C" userId="1c3df0f2-dd99-4f4e-af5b-0984ec48f2aa" providerId="ADAL" clId="{78B8F5BC-6176-4605-A0AC-45234C6501FD}" dt="2021-01-18T09:31:59.580" v="8" actId="478"/>
          <ac:picMkLst>
            <pc:docMk/>
            <pc:sldMk cId="278332867" sldId="263"/>
            <ac:picMk id="2050" creationId="{633DAE74-3729-4646-80AE-A975183DB0F8}"/>
          </ac:picMkLst>
        </pc:picChg>
        <pc:picChg chg="del">
          <ac:chgData name="Hansen C" userId="1c3df0f2-dd99-4f4e-af5b-0984ec48f2aa" providerId="ADAL" clId="{78B8F5BC-6176-4605-A0AC-45234C6501FD}" dt="2021-01-18T09:30:34.925" v="3" actId="478"/>
          <ac:picMkLst>
            <pc:docMk/>
            <pc:sldMk cId="278332867" sldId="263"/>
            <ac:picMk id="2052" creationId="{E85E2DD8-3ADC-4FE3-82A8-3B33C10BBA45}"/>
          </ac:picMkLst>
        </pc:picChg>
        <pc:picChg chg="add mod">
          <ac:chgData name="Hansen C" userId="1c3df0f2-dd99-4f4e-af5b-0984ec48f2aa" providerId="ADAL" clId="{78B8F5BC-6176-4605-A0AC-45234C6501FD}" dt="2021-01-18T09:32:18.363" v="13" actId="1076"/>
          <ac:picMkLst>
            <pc:docMk/>
            <pc:sldMk cId="278332867" sldId="263"/>
            <ac:picMk id="7170" creationId="{592FCB86-80D9-4E48-98EE-53F567FA265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E571B-1A6B-4A61-912C-6D267A1D736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01E30E1-A5B7-44D8-81F4-FF52E90476B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F720FE-F873-45BA-AE63-303E5893784D}"/>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23CD7618-F144-40FE-B083-AE22ED8D52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D22983-8114-41A2-92D7-B54CDE52428E}"/>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57168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D3AB1-E160-4489-B767-8EAD869576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DB8C77-FA9E-4BCF-ABBA-3BEEBC30B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C3DAC4-931D-42FE-B290-CAD534C6198D}"/>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03AD3599-A870-40F5-A4BA-12DE16E29B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06147F-5881-46FA-A320-C8444166F422}"/>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119133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99261-979F-4EB3-8D3F-C5B087A3343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65A53E-6BE1-4C2B-A10F-F7F092813BB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F9E555-690D-4EDB-97D2-A302B2AB43AB}"/>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3F88F7E4-D0D3-4B49-B7AD-5B8EB95BC7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A7A0CC-D230-4FA5-A784-40960AF4908D}"/>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28940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6003B-6ECA-421D-A65A-2FA7915856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D94403-CE34-4F5A-B2EC-FE84CBF9C2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E7A47E-F794-4CF5-92F3-39D38F2DEFCA}"/>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DF503907-A9FF-4B8D-ABA8-B3FEA841CC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DB781C-2F31-40CA-A37E-F4EA0323737F}"/>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2816044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BD02-8C30-4063-A711-E2E3439ABCC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FB643FE-3834-4B6D-8FE1-35E9318ED36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B7E94-15E0-4BBA-B039-28DFC7D99E7E}"/>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369C9AFF-FEF7-4CC7-BED8-A95A21917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A078B7-CC31-4715-9C6D-C26A5650BDFF}"/>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652854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E2873-88BB-41A8-B5ED-5FD8E44988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8C1F6B-127D-4626-A2E5-1617F2B2866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653D31-24D4-415F-93D6-C00114D01C6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5A38A7-5DAE-4A00-A83F-8C6BF8F9B605}"/>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6" name="Footer Placeholder 5">
            <a:extLst>
              <a:ext uri="{FF2B5EF4-FFF2-40B4-BE49-F238E27FC236}">
                <a16:creationId xmlns:a16="http://schemas.microsoft.com/office/drawing/2014/main" id="{4C63C4E4-3BC9-4826-B7F4-2B6F1D2AEF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8BF576-04FD-48C8-AEC2-8CCEE497E98A}"/>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591519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2310-546E-4F2B-9724-9DB970CE6148}"/>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12DBFB-946E-4A0C-ADB8-C4AB377A9AB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B13751E-8C00-4502-82F8-05A804C2873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EB2C60-DB9C-4458-84F8-8E431906386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8777E83-6131-471D-92F2-571752F1A5A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21900A5-968C-4D40-95F3-B0CE131DEDF8}"/>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8" name="Footer Placeholder 7">
            <a:extLst>
              <a:ext uri="{FF2B5EF4-FFF2-40B4-BE49-F238E27FC236}">
                <a16:creationId xmlns:a16="http://schemas.microsoft.com/office/drawing/2014/main" id="{78C83484-DA34-4092-AF2C-C3624BD1D7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0BAD84-09C1-4133-95DE-4F431E48A46C}"/>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3059348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DD93-685A-4A1B-8D84-D4E933B527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1FD0AB-152A-4BA6-A5B0-8CDEAB454BE6}"/>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4" name="Footer Placeholder 3">
            <a:extLst>
              <a:ext uri="{FF2B5EF4-FFF2-40B4-BE49-F238E27FC236}">
                <a16:creationId xmlns:a16="http://schemas.microsoft.com/office/drawing/2014/main" id="{C02587E4-C23D-4D37-9326-2071DE176F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B99738-51D2-4B25-A2E9-48900EF7C43B}"/>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381374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614A2-4014-4C15-B593-EE34BEF801B4}"/>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3" name="Footer Placeholder 2">
            <a:extLst>
              <a:ext uri="{FF2B5EF4-FFF2-40B4-BE49-F238E27FC236}">
                <a16:creationId xmlns:a16="http://schemas.microsoft.com/office/drawing/2014/main" id="{69511A78-0A0E-4CA7-BF17-4A93D5AC401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8B3264-22BF-4CB8-A907-99584E0CF4C7}"/>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3724330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2B76-09FC-40F4-B8A6-FA88B9BFA37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129F75-B1E7-4187-9328-A72332566F1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5B8121-B596-436B-8A60-B2875E3179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B04C200-AEDB-4187-AA83-2477D128D52D}"/>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6" name="Footer Placeholder 5">
            <a:extLst>
              <a:ext uri="{FF2B5EF4-FFF2-40B4-BE49-F238E27FC236}">
                <a16:creationId xmlns:a16="http://schemas.microsoft.com/office/drawing/2014/main" id="{99A9F453-207A-4740-9869-A07B79EBC3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23311F-C798-41AA-B3B8-37794E5767D5}"/>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2164478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2908D-ECF1-499D-8576-9CBA8CA8743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0CD904A-1B1E-42CC-8C8F-8BDF900F69D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E1DF6983-EB2A-4ED2-B72A-8B0CC803BA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38B6F86-10B4-4654-85D2-CDEA63AC393E}"/>
              </a:ext>
            </a:extLst>
          </p:cNvPr>
          <p:cNvSpPr>
            <a:spLocks noGrp="1"/>
          </p:cNvSpPr>
          <p:nvPr>
            <p:ph type="dt" sz="half" idx="10"/>
          </p:nvPr>
        </p:nvSpPr>
        <p:spPr/>
        <p:txBody>
          <a:bodyPr/>
          <a:lstStyle/>
          <a:p>
            <a:fld id="{DBF84431-4E07-4B9D-B701-8C02269F75CD}" type="datetimeFigureOut">
              <a:rPr lang="en-GB" smtClean="0"/>
              <a:t>15/01/2021</a:t>
            </a:fld>
            <a:endParaRPr lang="en-GB"/>
          </a:p>
        </p:txBody>
      </p:sp>
      <p:sp>
        <p:nvSpPr>
          <p:cNvPr id="6" name="Footer Placeholder 5">
            <a:extLst>
              <a:ext uri="{FF2B5EF4-FFF2-40B4-BE49-F238E27FC236}">
                <a16:creationId xmlns:a16="http://schemas.microsoft.com/office/drawing/2014/main" id="{E4C5AF6A-7808-4F7B-B969-0E33AA9CA8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CD64E8-AB61-4D0E-8EB5-145DC960CEE6}"/>
              </a:ext>
            </a:extLst>
          </p:cNvPr>
          <p:cNvSpPr>
            <a:spLocks noGrp="1"/>
          </p:cNvSpPr>
          <p:nvPr>
            <p:ph type="sldNum" sz="quarter" idx="12"/>
          </p:nvPr>
        </p:nvSpPr>
        <p:spPr/>
        <p:txBody>
          <a:bodyPr/>
          <a:lstStyle/>
          <a:p>
            <a:fld id="{D146C1B5-A254-4C1E-8006-52A8C7519CCB}" type="slidenum">
              <a:rPr lang="en-GB" smtClean="0"/>
              <a:t>‹#›</a:t>
            </a:fld>
            <a:endParaRPr lang="en-GB"/>
          </a:p>
        </p:txBody>
      </p:sp>
    </p:spTree>
    <p:extLst>
      <p:ext uri="{BB962C8B-B14F-4D97-AF65-F5344CB8AC3E}">
        <p14:creationId xmlns:p14="http://schemas.microsoft.com/office/powerpoint/2010/main" val="789836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E0D7A-A25B-4C16-BFFA-8819FE2917F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A19F50-0CD7-4F9F-900A-A17ABA8B812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EE5E15-DE3E-4B67-9FC6-014688D35B1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BF84431-4E07-4B9D-B701-8C02269F75CD}" type="datetimeFigureOut">
              <a:rPr lang="en-GB" smtClean="0"/>
              <a:t>15/01/2021</a:t>
            </a:fld>
            <a:endParaRPr lang="en-GB"/>
          </a:p>
        </p:txBody>
      </p:sp>
      <p:sp>
        <p:nvSpPr>
          <p:cNvPr id="5" name="Footer Placeholder 4">
            <a:extLst>
              <a:ext uri="{FF2B5EF4-FFF2-40B4-BE49-F238E27FC236}">
                <a16:creationId xmlns:a16="http://schemas.microsoft.com/office/drawing/2014/main" id="{D98ABBC7-0FA3-4FF2-A501-6CDB4844F1E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3DD0504-1D80-4785-B73E-AB61854A3B9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46C1B5-A254-4C1E-8006-52A8C7519CCB}" type="slidenum">
              <a:rPr lang="en-GB" smtClean="0"/>
              <a:t>‹#›</a:t>
            </a:fld>
            <a:endParaRPr lang="en-GB"/>
          </a:p>
        </p:txBody>
      </p:sp>
    </p:spTree>
    <p:extLst>
      <p:ext uri="{BB962C8B-B14F-4D97-AF65-F5344CB8AC3E}">
        <p14:creationId xmlns:p14="http://schemas.microsoft.com/office/powerpoint/2010/main" val="1204912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hyperlink" Target="mailto:chris.Hansen@thirskschool.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pic>
        <p:nvPicPr>
          <p:cNvPr id="7170" name="Picture 2" descr="See the source image">
            <a:extLst>
              <a:ext uri="{FF2B5EF4-FFF2-40B4-BE49-F238E27FC236}">
                <a16:creationId xmlns:a16="http://schemas.microsoft.com/office/drawing/2014/main" id="{592FCB86-80D9-4E48-98EE-53F567FA265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767012" y="690810"/>
            <a:ext cx="3609975" cy="36099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2408B3-D977-4079-B7F1-F1BCEA9313DB}"/>
              </a:ext>
            </a:extLst>
          </p:cNvPr>
          <p:cNvSpPr txBox="1"/>
          <p:nvPr/>
        </p:nvSpPr>
        <p:spPr>
          <a:xfrm>
            <a:off x="209862" y="1300558"/>
            <a:ext cx="2151089" cy="2308324"/>
          </a:xfrm>
          <a:prstGeom prst="rect">
            <a:avLst/>
          </a:prstGeom>
          <a:solidFill>
            <a:schemeClr val="accent6">
              <a:lumMod val="20000"/>
              <a:lumOff val="80000"/>
            </a:schemeClr>
          </a:solidFill>
          <a:ln w="19050">
            <a:solidFill>
              <a:schemeClr val="tx1"/>
            </a:solidFill>
          </a:ln>
        </p:spPr>
        <p:txBody>
          <a:bodyPr wrap="square" rtlCol="0">
            <a:spAutoFit/>
          </a:bodyPr>
          <a:lstStyle/>
          <a:p>
            <a:r>
              <a:rPr lang="en-GB" dirty="0">
                <a:latin typeface="Comic Sans MS" panose="030F0702030302020204" pitchFamily="66" charset="0"/>
              </a:rPr>
              <a:t>“I picked history because I find knowing more about the past helps you understand the present more.”</a:t>
            </a:r>
          </a:p>
          <a:p>
            <a:r>
              <a:rPr lang="en-GB" b="1" dirty="0">
                <a:latin typeface="Comic Sans MS" panose="030F0702030302020204" pitchFamily="66" charset="0"/>
              </a:rPr>
              <a:t>Richard, Year 10</a:t>
            </a:r>
          </a:p>
        </p:txBody>
      </p:sp>
      <p:sp>
        <p:nvSpPr>
          <p:cNvPr id="10" name="TextBox 9">
            <a:extLst>
              <a:ext uri="{FF2B5EF4-FFF2-40B4-BE49-F238E27FC236}">
                <a16:creationId xmlns:a16="http://schemas.microsoft.com/office/drawing/2014/main" id="{B6653A8A-8011-404F-97C3-00707643B794}"/>
              </a:ext>
            </a:extLst>
          </p:cNvPr>
          <p:cNvSpPr txBox="1"/>
          <p:nvPr/>
        </p:nvSpPr>
        <p:spPr>
          <a:xfrm>
            <a:off x="2327885" y="4403280"/>
            <a:ext cx="4488227" cy="2308324"/>
          </a:xfrm>
          <a:prstGeom prst="rect">
            <a:avLst/>
          </a:prstGeom>
          <a:solidFill>
            <a:schemeClr val="accent4">
              <a:lumMod val="40000"/>
              <a:lumOff val="60000"/>
            </a:schemeClr>
          </a:solidFill>
          <a:ln w="19050">
            <a:solidFill>
              <a:schemeClr val="tx1"/>
            </a:solidFill>
          </a:ln>
        </p:spPr>
        <p:txBody>
          <a:bodyPr wrap="square" rtlCol="0">
            <a:spAutoFit/>
          </a:bodyPr>
          <a:lstStyle/>
          <a:p>
            <a:r>
              <a:rPr lang="en-GB" dirty="0">
                <a:latin typeface="Comic Sans MS" panose="030F0702030302020204" pitchFamily="66" charset="0"/>
              </a:rPr>
              <a:t>“I’ve always loved history, learning about the past and how it shapes our world today is very intriguing and the subjects taught at our school such as medicine really show the advancements made in humanity and how we’ve managed to live so long.”</a:t>
            </a:r>
          </a:p>
          <a:p>
            <a:r>
              <a:rPr lang="en-GB" b="1" dirty="0">
                <a:latin typeface="Comic Sans MS" panose="030F0702030302020204" pitchFamily="66" charset="0"/>
              </a:rPr>
              <a:t>Madi, Year 11</a:t>
            </a:r>
          </a:p>
        </p:txBody>
      </p:sp>
      <p:sp>
        <p:nvSpPr>
          <p:cNvPr id="11" name="TextBox 10">
            <a:extLst>
              <a:ext uri="{FF2B5EF4-FFF2-40B4-BE49-F238E27FC236}">
                <a16:creationId xmlns:a16="http://schemas.microsoft.com/office/drawing/2014/main" id="{3D774E4A-79D2-45BE-91D6-857628C16EC1}"/>
              </a:ext>
            </a:extLst>
          </p:cNvPr>
          <p:cNvSpPr txBox="1"/>
          <p:nvPr/>
        </p:nvSpPr>
        <p:spPr>
          <a:xfrm>
            <a:off x="6520722" y="1214203"/>
            <a:ext cx="2413416" cy="2585323"/>
          </a:xfrm>
          <a:prstGeom prst="rect">
            <a:avLst/>
          </a:prstGeom>
          <a:solidFill>
            <a:schemeClr val="accent5">
              <a:lumMod val="40000"/>
              <a:lumOff val="60000"/>
            </a:schemeClr>
          </a:solidFill>
          <a:ln w="19050">
            <a:solidFill>
              <a:schemeClr val="tx1"/>
            </a:solidFill>
          </a:ln>
        </p:spPr>
        <p:txBody>
          <a:bodyPr wrap="square" rtlCol="0">
            <a:spAutoFit/>
          </a:bodyPr>
          <a:lstStyle/>
          <a:p>
            <a:r>
              <a:rPr lang="en-GB" dirty="0">
                <a:latin typeface="Comic Sans MS" panose="030F0702030302020204" pitchFamily="66" charset="0"/>
              </a:rPr>
              <a:t>“I love history because I find it really interesting learning about peoples stories and discovering how relevant they are to society today.”</a:t>
            </a:r>
          </a:p>
          <a:p>
            <a:r>
              <a:rPr lang="en-GB" b="1" dirty="0">
                <a:latin typeface="Comic Sans MS" panose="030F0702030302020204" pitchFamily="66" charset="0"/>
              </a:rPr>
              <a:t>Romilly, Year 12</a:t>
            </a:r>
          </a:p>
        </p:txBody>
      </p:sp>
      <p:pic>
        <p:nvPicPr>
          <p:cNvPr id="14" name="Audio 13">
            <a:hlinkClick r:id="" action="ppaction://media"/>
            <a:extLst>
              <a:ext uri="{FF2B5EF4-FFF2-40B4-BE49-F238E27FC236}">
                <a16:creationId xmlns:a16="http://schemas.microsoft.com/office/drawing/2014/main" id="{8454D81E-CCA4-4D28-9C34-7A750EE7A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8332867"/>
      </p:ext>
    </p:extLst>
  </p:cSld>
  <p:clrMapOvr>
    <a:masterClrMapping/>
  </p:clrMapOvr>
  <mc:AlternateContent xmlns:mc="http://schemas.openxmlformats.org/markup-compatibility/2006">
    <mc:Choice xmlns:p14="http://schemas.microsoft.com/office/powerpoint/2010/main" Requires="p14">
      <p:transition spd="slow" p14:dur="2000" advTm="52755"/>
    </mc:Choice>
    <mc:Fallback>
      <p:transition spd="slow" advTm="5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186440" y="618916"/>
            <a:ext cx="4468006" cy="6171627"/>
          </a:xfrm>
          <a:solidFill>
            <a:schemeClr val="accent6">
              <a:lumMod val="40000"/>
              <a:lumOff val="60000"/>
            </a:schemeClr>
          </a:solidFill>
          <a:ln w="12700">
            <a:solidFill>
              <a:schemeClr val="tx1"/>
            </a:solidFill>
          </a:ln>
        </p:spPr>
        <p:txBody>
          <a:bodyPr/>
          <a:lstStyle/>
          <a:p>
            <a:pPr marL="0" indent="0">
              <a:buNone/>
            </a:pPr>
            <a:r>
              <a:rPr lang="en-GB" u="sng" dirty="0">
                <a:latin typeface="Comic Sans MS" panose="030F0702030302020204" pitchFamily="66" charset="0"/>
              </a:rPr>
              <a:t>Why study History?</a:t>
            </a:r>
          </a:p>
          <a:p>
            <a:r>
              <a:rPr lang="en-GB" dirty="0">
                <a:latin typeface="Comic Sans MS" panose="030F0702030302020204" pitchFamily="66" charset="0"/>
              </a:rPr>
              <a:t>There are many reasons that students choose to pick GCSE History at Thirsk.</a:t>
            </a:r>
          </a:p>
          <a:p>
            <a:pPr lvl="1"/>
            <a:r>
              <a:rPr lang="en-GB" dirty="0">
                <a:latin typeface="Comic Sans MS" panose="030F0702030302020204" pitchFamily="66" charset="0"/>
              </a:rPr>
              <a:t>There are fascinating stories to learn of history from different period and places around the world. It is simply INTERESTING.</a:t>
            </a:r>
          </a:p>
          <a:p>
            <a:pPr lvl="1"/>
            <a:r>
              <a:rPr lang="en-GB" dirty="0">
                <a:latin typeface="Comic Sans MS" panose="030F0702030302020204" pitchFamily="66" charset="0"/>
              </a:rPr>
              <a:t>It is a challenging subject that shows off the ability to organise and prepare as well as show high levels of analysis. Employers really RESPECT the subject, even if their job is not directly related to it.</a:t>
            </a:r>
          </a:p>
          <a:p>
            <a:pPr lvl="1"/>
            <a:r>
              <a:rPr lang="en-GB" dirty="0">
                <a:latin typeface="Comic Sans MS" panose="030F0702030302020204" pitchFamily="66" charset="0"/>
              </a:rPr>
              <a:t>It is an opportunity to build on your ability to QUESTION the world around you today.</a:t>
            </a:r>
          </a:p>
          <a:p>
            <a:pPr lvl="1"/>
            <a:r>
              <a:rPr lang="en-GB" dirty="0">
                <a:latin typeface="Comic Sans MS" panose="030F0702030302020204" pitchFamily="66" charset="0"/>
              </a:rPr>
              <a:t>The department teachers are all experts in the topics they teach and have a passion for teaching at this level.</a:t>
            </a:r>
          </a:p>
          <a:p>
            <a:pPr lvl="1"/>
            <a:endParaRPr lang="en-GB" dirty="0">
              <a:latin typeface="Comic Sans MS" panose="030F0702030302020204" pitchFamily="66" charset="0"/>
            </a:endParaRPr>
          </a:p>
        </p:txBody>
      </p:sp>
      <p:pic>
        <p:nvPicPr>
          <p:cNvPr id="2050" name="Picture 2" descr="See the source image">
            <a:extLst>
              <a:ext uri="{FF2B5EF4-FFF2-40B4-BE49-F238E27FC236}">
                <a16:creationId xmlns:a16="http://schemas.microsoft.com/office/drawing/2014/main" id="{633DAE74-3729-4646-80AE-A975183DB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6794" y="4201888"/>
            <a:ext cx="3762375" cy="9525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E85E2DD8-3ADC-4FE3-82A8-3B33C10BB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6794" y="1661386"/>
            <a:ext cx="3762375" cy="222868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17DEA67A-C612-446C-884A-B5053FF05E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04535173"/>
      </p:ext>
    </p:extLst>
  </p:cSld>
  <p:clrMapOvr>
    <a:masterClrMapping/>
  </p:clrMapOvr>
  <mc:AlternateContent xmlns:mc="http://schemas.openxmlformats.org/markup-compatibility/2006">
    <mc:Choice xmlns:p14="http://schemas.microsoft.com/office/powerpoint/2010/main" Requires="p14">
      <p:transition spd="slow" p14:dur="2000" advTm="51768"/>
    </mc:Choice>
    <mc:Fallback>
      <p:transition spd="slow" advTm="5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3987384" y="573946"/>
            <a:ext cx="4977670" cy="6119162"/>
          </a:xfrm>
          <a:solidFill>
            <a:schemeClr val="accent5">
              <a:lumMod val="40000"/>
              <a:lumOff val="60000"/>
            </a:schemeClr>
          </a:solidFill>
          <a:ln w="12700">
            <a:solidFill>
              <a:schemeClr val="tx1"/>
            </a:solidFill>
          </a:ln>
        </p:spPr>
        <p:txBody>
          <a:bodyPr>
            <a:normAutofit/>
          </a:bodyPr>
          <a:lstStyle/>
          <a:p>
            <a:r>
              <a:rPr lang="en-GB" sz="1900" dirty="0">
                <a:latin typeface="Comic Sans MS" panose="030F0702030302020204" pitchFamily="66" charset="0"/>
              </a:rPr>
              <a:t>There are four areas to GCSE History study:</a:t>
            </a:r>
          </a:p>
          <a:p>
            <a:pPr lvl="1"/>
            <a:r>
              <a:rPr lang="en-GB" sz="1900" dirty="0">
                <a:solidFill>
                  <a:srgbClr val="7030A0"/>
                </a:solidFill>
                <a:latin typeface="Comic Sans MS" panose="030F0702030302020204" pitchFamily="66" charset="0"/>
              </a:rPr>
              <a:t>The American West, 1835-1895. This is ‘depth’ study of the decline of Indian society and the rise of America. </a:t>
            </a:r>
          </a:p>
          <a:p>
            <a:pPr lvl="1"/>
            <a:r>
              <a:rPr lang="en-GB" sz="1900" dirty="0">
                <a:solidFill>
                  <a:srgbClr val="FF0000"/>
                </a:solidFill>
                <a:latin typeface="Comic Sans MS" panose="030F0702030302020204" pitchFamily="66" charset="0"/>
              </a:rPr>
              <a:t>Medicine, 1250-Present. This is ‘breadth study’, covering one topic over a huge time period. This is a fascinating class-favourite.</a:t>
            </a:r>
          </a:p>
          <a:p>
            <a:pPr lvl="2"/>
            <a:r>
              <a:rPr lang="en-GB" sz="1900" dirty="0">
                <a:solidFill>
                  <a:schemeClr val="accent2">
                    <a:lumMod val="75000"/>
                  </a:schemeClr>
                </a:solidFill>
                <a:latin typeface="Comic Sans MS" panose="030F0702030302020204" pitchFamily="66" charset="0"/>
              </a:rPr>
              <a:t>Within this topic we study WWI Western Front treatments and injuries. This is a case study mainly focused on sources.</a:t>
            </a:r>
          </a:p>
          <a:p>
            <a:pPr lvl="1"/>
            <a:r>
              <a:rPr lang="en-GB" sz="1900" dirty="0">
                <a:solidFill>
                  <a:srgbClr val="00B050"/>
                </a:solidFill>
                <a:latin typeface="Comic Sans MS" panose="030F0702030302020204" pitchFamily="66" charset="0"/>
              </a:rPr>
              <a:t>Anglo-Saxon and Norman England 1060-1088. This is an English ‘depth’ study, covering one of the most important period of English history. </a:t>
            </a:r>
          </a:p>
          <a:p>
            <a:pPr lvl="1"/>
            <a:r>
              <a:rPr lang="en-GB" sz="1900" dirty="0">
                <a:solidFill>
                  <a:srgbClr val="0070C0"/>
                </a:solidFill>
                <a:latin typeface="Comic Sans MS" panose="030F0702030302020204" pitchFamily="66" charset="0"/>
              </a:rPr>
              <a:t>Weimar and Nazi Germany, 1919-1939. This is the international ‘depth study’, covering the rise of Hitler and Nazi methods of control. </a:t>
            </a:r>
          </a:p>
        </p:txBody>
      </p:sp>
      <p:pic>
        <p:nvPicPr>
          <p:cNvPr id="3074" name="Picture 2" descr="See the source image">
            <a:extLst>
              <a:ext uri="{FF2B5EF4-FFF2-40B4-BE49-F238E27FC236}">
                <a16:creationId xmlns:a16="http://schemas.microsoft.com/office/drawing/2014/main" id="{5CE69A4E-68BC-4412-8F0A-FA89E297F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39" y="513986"/>
            <a:ext cx="2893442" cy="167902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390EA643-8C3A-4F52-ABBC-45027E4B8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62" y="2582825"/>
            <a:ext cx="1501436" cy="206764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933AA8D5-16A7-4EAD-B20B-7F67ECE252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264" y="2347223"/>
            <a:ext cx="2045740" cy="133974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592F4FC8-C494-4895-9882-9C38927896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80" y="5237124"/>
            <a:ext cx="1921074" cy="134208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082" name="Picture 10" descr="See the source image">
            <a:extLst>
              <a:ext uri="{FF2B5EF4-FFF2-40B4-BE49-F238E27FC236}">
                <a16:creationId xmlns:a16="http://schemas.microsoft.com/office/drawing/2014/main" id="{24873023-4378-4B6E-996E-CC298A64859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722" r="11084"/>
          <a:stretch/>
        </p:blipFill>
        <p:spPr bwMode="auto">
          <a:xfrm>
            <a:off x="2119057" y="3841182"/>
            <a:ext cx="1654460" cy="141342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EE6C132-5262-4002-A5CC-EAA56516DC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95688391"/>
      </p:ext>
    </p:extLst>
  </p:cSld>
  <p:clrMapOvr>
    <a:masterClrMapping/>
  </p:clrMapOvr>
  <mc:AlternateContent xmlns:mc="http://schemas.openxmlformats.org/markup-compatibility/2006">
    <mc:Choice xmlns:p14="http://schemas.microsoft.com/office/powerpoint/2010/main" Requires="p14">
      <p:transition spd="slow" p14:dur="2000" advTm="38989"/>
    </mc:Choice>
    <mc:Fallback>
      <p:transition spd="slow" advTm="3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208925" y="618917"/>
            <a:ext cx="5247495" cy="6119162"/>
          </a:xfrm>
          <a:solidFill>
            <a:schemeClr val="bg1"/>
          </a:solidFill>
          <a:ln w="12700">
            <a:solidFill>
              <a:schemeClr val="tx1"/>
            </a:solidFill>
          </a:ln>
        </p:spPr>
        <p:txBody>
          <a:bodyPr>
            <a:normAutofit/>
          </a:bodyPr>
          <a:lstStyle/>
          <a:p>
            <a:r>
              <a:rPr lang="en-GB" dirty="0">
                <a:latin typeface="Comic Sans MS" panose="030F0702030302020204" pitchFamily="66" charset="0"/>
              </a:rPr>
              <a:t>You will learn four areas of skills, known as AO1, AO2, AO3 and AO4. These translate to:</a:t>
            </a:r>
          </a:p>
          <a:p>
            <a:pPr lvl="1"/>
            <a:r>
              <a:rPr lang="en-GB" dirty="0">
                <a:solidFill>
                  <a:srgbClr val="0070C0"/>
                </a:solidFill>
                <a:latin typeface="Comic Sans MS" panose="030F0702030302020204" pitchFamily="66" charset="0"/>
              </a:rPr>
              <a:t>AO1: the ability to recall and apply relevant and accurate knowledge to an answer. This means you will need to know your facts, have good revision practice to back that up and to immerse yourself in topics confidently! FEATURES IN ALL FOUR TOPICS.</a:t>
            </a:r>
          </a:p>
          <a:p>
            <a:pPr lvl="1"/>
            <a:r>
              <a:rPr lang="en-GB" dirty="0">
                <a:solidFill>
                  <a:srgbClr val="7030A0"/>
                </a:solidFill>
                <a:latin typeface="Comic Sans MS" panose="030F0702030302020204" pitchFamily="66" charset="0"/>
              </a:rPr>
              <a:t>AO2: the ability to explain and analyse content. This links to AO1, in that you must explain how your facts answer a question. This could be through impact, consequence, causation, similarity and difference. FEATURES IN ALL FOUR TOPICS.</a:t>
            </a:r>
          </a:p>
          <a:p>
            <a:pPr lvl="1"/>
            <a:r>
              <a:rPr lang="en-GB" dirty="0">
                <a:solidFill>
                  <a:srgbClr val="FF0000"/>
                </a:solidFill>
                <a:latin typeface="Comic Sans MS" panose="030F0702030302020204" pitchFamily="66" charset="0"/>
              </a:rPr>
              <a:t>AO3: the ability to analyse and use sources to support historical study. FEATURES IN TWO TOPICS.</a:t>
            </a:r>
          </a:p>
          <a:p>
            <a:pPr lvl="1"/>
            <a:r>
              <a:rPr lang="en-GB" dirty="0">
                <a:solidFill>
                  <a:srgbClr val="00B050"/>
                </a:solidFill>
                <a:latin typeface="Comic Sans MS" panose="030F0702030302020204" pitchFamily="66" charset="0"/>
              </a:rPr>
              <a:t>AO4: The ability to understand and argue for and against historian’s viewpoints. FEATURES IN ONE TOPIC. </a:t>
            </a:r>
          </a:p>
        </p:txBody>
      </p:sp>
      <p:pic>
        <p:nvPicPr>
          <p:cNvPr id="2" name="Picture 1">
            <a:extLst>
              <a:ext uri="{FF2B5EF4-FFF2-40B4-BE49-F238E27FC236}">
                <a16:creationId xmlns:a16="http://schemas.microsoft.com/office/drawing/2014/main" id="{B33C818D-1515-49F8-9431-5B321DF97192}"/>
              </a:ext>
            </a:extLst>
          </p:cNvPr>
          <p:cNvPicPr>
            <a:picLocks noChangeAspect="1"/>
          </p:cNvPicPr>
          <p:nvPr/>
        </p:nvPicPr>
        <p:blipFill rotWithShape="1">
          <a:blip r:embed="rId4"/>
          <a:srcRect l="34345" t="22643" r="35984" b="16127"/>
          <a:stretch/>
        </p:blipFill>
        <p:spPr>
          <a:xfrm>
            <a:off x="5711252" y="543967"/>
            <a:ext cx="1691260" cy="2326650"/>
          </a:xfrm>
          <a:prstGeom prst="rect">
            <a:avLst/>
          </a:prstGeom>
          <a:ln w="19050">
            <a:solidFill>
              <a:schemeClr val="tx1"/>
            </a:solidFill>
          </a:ln>
        </p:spPr>
      </p:pic>
      <p:pic>
        <p:nvPicPr>
          <p:cNvPr id="4098" name="Picture 2" descr="See the source image">
            <a:extLst>
              <a:ext uri="{FF2B5EF4-FFF2-40B4-BE49-F238E27FC236}">
                <a16:creationId xmlns:a16="http://schemas.microsoft.com/office/drawing/2014/main" id="{6BD2DD55-44D1-4DAF-8CBD-E7EF818DC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4689" y="2964305"/>
            <a:ext cx="2000021" cy="17088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72A025C6-C5F8-400C-99FE-174915E25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1292" y="4766873"/>
            <a:ext cx="2486872" cy="189906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D3093FA2-6148-4787-92C0-BC201091A0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73370833"/>
      </p:ext>
    </p:extLst>
  </p:cSld>
  <p:clrMapOvr>
    <a:masterClrMapping/>
  </p:clrMapOvr>
  <mc:AlternateContent xmlns:mc="http://schemas.openxmlformats.org/markup-compatibility/2006">
    <mc:Choice xmlns:p14="http://schemas.microsoft.com/office/powerpoint/2010/main" Requires="p14">
      <p:transition spd="slow" p14:dur="2000" advTm="18696"/>
    </mc:Choice>
    <mc:Fallback>
      <p:transition spd="slow" advTm="1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3912432" y="622092"/>
            <a:ext cx="5081665" cy="5981075"/>
          </a:xfrm>
          <a:solidFill>
            <a:schemeClr val="accent2">
              <a:lumMod val="20000"/>
              <a:lumOff val="80000"/>
            </a:schemeClr>
          </a:solidFill>
          <a:ln w="12700">
            <a:solidFill>
              <a:schemeClr val="tx1"/>
            </a:solidFill>
          </a:ln>
        </p:spPr>
        <p:txBody>
          <a:bodyPr>
            <a:noAutofit/>
          </a:bodyPr>
          <a:lstStyle/>
          <a:p>
            <a:r>
              <a:rPr lang="en-GB" dirty="0">
                <a:latin typeface="Comic Sans MS" panose="030F0702030302020204" pitchFamily="66" charset="0"/>
              </a:rPr>
              <a:t>A GCSE in History can open many doors:</a:t>
            </a:r>
          </a:p>
          <a:p>
            <a:pPr lvl="1"/>
            <a:r>
              <a:rPr lang="en-GB" sz="2100" dirty="0">
                <a:latin typeface="Comic Sans MS" panose="030F0702030302020204" pitchFamily="66" charset="0"/>
              </a:rPr>
              <a:t>A Level History is taught at Thirsk and many other colleges and sixth forms. Most will want you to have studied the subject at GCSE.</a:t>
            </a:r>
          </a:p>
          <a:p>
            <a:pPr lvl="1"/>
            <a:r>
              <a:rPr lang="en-GB" sz="2100" dirty="0">
                <a:latin typeface="Comic Sans MS" panose="030F0702030302020204" pitchFamily="66" charset="0"/>
              </a:rPr>
              <a:t>A degree in History will rely on having a GCSE in History. </a:t>
            </a:r>
          </a:p>
          <a:p>
            <a:pPr lvl="1"/>
            <a:r>
              <a:rPr lang="en-GB" sz="2100" dirty="0">
                <a:latin typeface="Comic Sans MS" panose="030F0702030302020204" pitchFamily="66" charset="0"/>
              </a:rPr>
              <a:t>It is also considered a good GCSE for most other degree courses.</a:t>
            </a:r>
          </a:p>
          <a:p>
            <a:pPr lvl="1"/>
            <a:r>
              <a:rPr lang="en-GB" sz="2100" dirty="0">
                <a:latin typeface="Comic Sans MS" panose="030F0702030302020204" pitchFamily="66" charset="0"/>
              </a:rPr>
              <a:t>GCSE History goes well with anyone interested in pursuing a career in administration, archiving, libraries, teaching, museum curation, writing, law, journalism etc.</a:t>
            </a:r>
          </a:p>
          <a:p>
            <a:pPr lvl="1"/>
            <a:r>
              <a:rPr lang="en-GB" sz="2100" dirty="0">
                <a:latin typeface="Comic Sans MS" panose="030F0702030302020204" pitchFamily="66" charset="0"/>
              </a:rPr>
              <a:t>Most prime ministers and other politicians have a GCSE, A Level or degree in History. </a:t>
            </a:r>
          </a:p>
        </p:txBody>
      </p:sp>
      <p:pic>
        <p:nvPicPr>
          <p:cNvPr id="5122" name="Picture 2" descr="See the source image">
            <a:extLst>
              <a:ext uri="{FF2B5EF4-FFF2-40B4-BE49-F238E27FC236}">
                <a16:creationId xmlns:a16="http://schemas.microsoft.com/office/drawing/2014/main" id="{CFB4187D-A950-4959-B41B-136D9F7ED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600" y="2258206"/>
            <a:ext cx="2789897" cy="174416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BEB87B4D-8E07-4927-A239-DEF3D9678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149" y="622092"/>
            <a:ext cx="3446801" cy="134042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3CADD81A-067E-4E19-8A7F-1341654F7F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274" y="4298065"/>
            <a:ext cx="3439167" cy="228680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94F2152-C442-413B-8B32-FD411EEA01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73117633"/>
      </p:ext>
    </p:extLst>
  </p:cSld>
  <p:clrMapOvr>
    <a:masterClrMapping/>
  </p:clrMapOvr>
  <mc:AlternateContent xmlns:mc="http://schemas.openxmlformats.org/markup-compatibility/2006">
    <mc:Choice xmlns:p14="http://schemas.microsoft.com/office/powerpoint/2010/main" Requires="p14">
      <p:transition spd="slow" p14:dur="2000" advTm="52608"/>
    </mc:Choice>
    <mc:Fallback>
      <p:transition spd="slow" advTm="5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163955" y="671382"/>
            <a:ext cx="4595422" cy="6006736"/>
          </a:xfrm>
          <a:solidFill>
            <a:schemeClr val="bg1">
              <a:lumMod val="95000"/>
            </a:schemeClr>
          </a:solidFill>
          <a:ln w="12700">
            <a:solidFill>
              <a:schemeClr val="tx1"/>
            </a:solidFill>
          </a:ln>
        </p:spPr>
        <p:txBody>
          <a:bodyPr/>
          <a:lstStyle/>
          <a:p>
            <a:r>
              <a:rPr lang="en-GB" dirty="0">
                <a:latin typeface="Comic Sans MS" panose="030F0702030302020204" pitchFamily="66" charset="0"/>
              </a:rPr>
              <a:t>In history there are two forms of regular assessment:</a:t>
            </a:r>
          </a:p>
          <a:p>
            <a:pPr lvl="1"/>
            <a:r>
              <a:rPr lang="en-GB" dirty="0">
                <a:latin typeface="Comic Sans MS" panose="030F0702030302020204" pitchFamily="66" charset="0"/>
              </a:rPr>
              <a:t>Knowledge Tests. These are similar to your tests in Key Stage 3 history but the knowledge is based on a booklet for each topic. You will be expected to hit a good score on each one to show you are developing good revision practices.</a:t>
            </a:r>
          </a:p>
          <a:p>
            <a:pPr lvl="1"/>
            <a:r>
              <a:rPr lang="en-GB" dirty="0">
                <a:latin typeface="Comic Sans MS" panose="030F0702030302020204" pitchFamily="66" charset="0"/>
              </a:rPr>
              <a:t>Exam questions. These will come in two forms.</a:t>
            </a:r>
          </a:p>
          <a:p>
            <a:pPr lvl="2"/>
            <a:r>
              <a:rPr lang="en-GB" dirty="0">
                <a:latin typeface="Comic Sans MS" panose="030F0702030302020204" pitchFamily="66" charset="0"/>
              </a:rPr>
              <a:t>50% of these will be single exam questions sat with open book at the end of a mini-topic. You will be given feedback on these and a score.</a:t>
            </a:r>
          </a:p>
          <a:p>
            <a:pPr lvl="2"/>
            <a:r>
              <a:rPr lang="en-GB" dirty="0">
                <a:latin typeface="Comic Sans MS" panose="030F0702030302020204" pitchFamily="66" charset="0"/>
              </a:rPr>
              <a:t>50% of these will be full paper assessments, sat in class. These will be exam-conditions and strong revision is expected.</a:t>
            </a:r>
          </a:p>
          <a:p>
            <a:r>
              <a:rPr lang="en-GB" dirty="0">
                <a:latin typeface="Comic Sans MS" panose="030F0702030302020204" pitchFamily="66" charset="0"/>
              </a:rPr>
              <a:t>There are also school-wide exam points such as the end of year 10 exams and the Y11 mocks.</a:t>
            </a:r>
          </a:p>
        </p:txBody>
      </p:sp>
      <p:pic>
        <p:nvPicPr>
          <p:cNvPr id="6146" name="Picture 2" descr="See the source image">
            <a:extLst>
              <a:ext uri="{FF2B5EF4-FFF2-40B4-BE49-F238E27FC236}">
                <a16:creationId xmlns:a16="http://schemas.microsoft.com/office/drawing/2014/main" id="{15C4803E-8DFC-4855-B9BF-9C8898409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950" y="1656413"/>
            <a:ext cx="2882095" cy="35451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13CB52C-5BA3-4487-86D1-A7A5F7F3A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84921177"/>
      </p:ext>
    </p:extLst>
  </p:cSld>
  <p:clrMapOvr>
    <a:masterClrMapping/>
  </p:clrMapOvr>
  <mc:AlternateContent xmlns:mc="http://schemas.openxmlformats.org/markup-compatibility/2006">
    <mc:Choice xmlns:p14="http://schemas.microsoft.com/office/powerpoint/2010/main" Requires="p14">
      <p:transition spd="slow" p14:dur="2000" advTm="20284"/>
    </mc:Choice>
    <mc:Fallback>
      <p:transition spd="slow" advTm="20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307299" y="704538"/>
            <a:ext cx="4669436" cy="5628806"/>
          </a:xfrm>
          <a:solidFill>
            <a:srgbClr val="FFFF00"/>
          </a:solidFill>
          <a:ln w="12700">
            <a:solidFill>
              <a:schemeClr val="tx1"/>
            </a:solidFill>
          </a:ln>
        </p:spPr>
        <p:txBody>
          <a:bodyPr>
            <a:noAutofit/>
          </a:bodyPr>
          <a:lstStyle/>
          <a:p>
            <a:pPr marL="0" indent="0">
              <a:buNone/>
            </a:pPr>
            <a:r>
              <a:rPr lang="en-GB" sz="4500" dirty="0">
                <a:latin typeface="Comic Sans MS" panose="030F0702030302020204" pitchFamily="66" charset="0"/>
              </a:rPr>
              <a:t>“The further a society drifts away from the truth, the more it will hate those who speak it.”</a:t>
            </a:r>
          </a:p>
          <a:p>
            <a:pPr marL="0" indent="0" algn="r">
              <a:buNone/>
            </a:pPr>
            <a:r>
              <a:rPr lang="en-GB" sz="4500" u="sng" dirty="0">
                <a:latin typeface="Comic Sans MS" panose="030F0702030302020204" pitchFamily="66" charset="0"/>
              </a:rPr>
              <a:t>George Orwell</a:t>
            </a:r>
          </a:p>
        </p:txBody>
      </p:sp>
      <p:pic>
        <p:nvPicPr>
          <p:cNvPr id="1026" name="Picture 2" descr="See the source image">
            <a:extLst>
              <a:ext uri="{FF2B5EF4-FFF2-40B4-BE49-F238E27FC236}">
                <a16:creationId xmlns:a16="http://schemas.microsoft.com/office/drawing/2014/main" id="{1A1E260C-6222-483D-8A35-B04103281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762" r="30169"/>
          <a:stretch/>
        </p:blipFill>
        <p:spPr bwMode="auto">
          <a:xfrm>
            <a:off x="5124050" y="1207468"/>
            <a:ext cx="3712651" cy="444306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42D909A-139B-437C-BE47-9EF07AD656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96940188"/>
      </p:ext>
    </p:extLst>
  </p:cSld>
  <p:clrMapOvr>
    <a:masterClrMapping/>
  </p:clrMapOvr>
  <mc:AlternateContent xmlns:mc="http://schemas.openxmlformats.org/markup-compatibility/2006">
    <mc:Choice xmlns:p14="http://schemas.microsoft.com/office/powerpoint/2010/main" Requires="p14">
      <p:transition spd="slow" p14:dur="2000" advTm="35425"/>
    </mc:Choice>
    <mc:Fallback>
      <p:transition spd="slow" advTm="3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D32A5-F4B0-44D1-9417-15C8D8EAEB68}"/>
              </a:ext>
            </a:extLst>
          </p:cNvPr>
          <p:cNvSpPr>
            <a:spLocks noGrp="1"/>
          </p:cNvSpPr>
          <p:nvPr>
            <p:ph type="title"/>
          </p:nvPr>
        </p:nvSpPr>
        <p:spPr>
          <a:xfrm>
            <a:off x="0" y="0"/>
            <a:ext cx="9144000" cy="419725"/>
          </a:xfrm>
          <a:solidFill>
            <a:schemeClr val="accent4">
              <a:lumMod val="20000"/>
              <a:lumOff val="80000"/>
            </a:schemeClr>
          </a:solidFill>
          <a:ln w="12700">
            <a:solidFill>
              <a:schemeClr val="tx1"/>
            </a:solidFill>
          </a:ln>
        </p:spPr>
        <p:txBody>
          <a:bodyPr>
            <a:noAutofit/>
          </a:bodyPr>
          <a:lstStyle/>
          <a:p>
            <a:pPr algn="ctr"/>
            <a:r>
              <a:rPr lang="en-GB" sz="2500" dirty="0">
                <a:latin typeface="Comic Sans MS" panose="030F0702030302020204" pitchFamily="66" charset="0"/>
              </a:rPr>
              <a:t>Why should you choose GCSE History?</a:t>
            </a:r>
          </a:p>
        </p:txBody>
      </p:sp>
      <p:sp>
        <p:nvSpPr>
          <p:cNvPr id="5" name="Content Placeholder 4">
            <a:extLst>
              <a:ext uri="{FF2B5EF4-FFF2-40B4-BE49-F238E27FC236}">
                <a16:creationId xmlns:a16="http://schemas.microsoft.com/office/drawing/2014/main" id="{80407892-7BA5-416E-9A4C-D47E2B70FDF3}"/>
              </a:ext>
            </a:extLst>
          </p:cNvPr>
          <p:cNvSpPr>
            <a:spLocks noGrp="1"/>
          </p:cNvSpPr>
          <p:nvPr>
            <p:ph idx="1"/>
          </p:nvPr>
        </p:nvSpPr>
        <p:spPr>
          <a:xfrm>
            <a:off x="957262" y="2084712"/>
            <a:ext cx="7229476" cy="2688575"/>
          </a:xfrm>
          <a:solidFill>
            <a:schemeClr val="accent4">
              <a:lumMod val="20000"/>
              <a:lumOff val="80000"/>
            </a:schemeClr>
          </a:solidFill>
          <a:ln w="12700">
            <a:solidFill>
              <a:schemeClr val="tx1"/>
            </a:solidFill>
          </a:ln>
        </p:spPr>
        <p:txBody>
          <a:bodyPr>
            <a:noAutofit/>
          </a:bodyPr>
          <a:lstStyle/>
          <a:p>
            <a:r>
              <a:rPr lang="en-GB" sz="2800" dirty="0">
                <a:latin typeface="Comic Sans MS" panose="030F0702030302020204" pitchFamily="66" charset="0"/>
              </a:rPr>
              <a:t>Thank you for reading and listening!</a:t>
            </a:r>
          </a:p>
          <a:p>
            <a:r>
              <a:rPr lang="en-GB" sz="2800" dirty="0">
                <a:latin typeface="Comic Sans MS" panose="030F0702030302020204" pitchFamily="66" charset="0"/>
              </a:rPr>
              <a:t>I am keen to answer any questions you might have about the course or studying History in general. </a:t>
            </a:r>
          </a:p>
          <a:p>
            <a:r>
              <a:rPr lang="en-GB" sz="2800" dirty="0">
                <a:latin typeface="Comic Sans MS" panose="030F0702030302020204" pitchFamily="66" charset="0"/>
              </a:rPr>
              <a:t>The best way to get in touch is via email: </a:t>
            </a:r>
            <a:r>
              <a:rPr lang="en-GB" sz="2800" dirty="0">
                <a:latin typeface="Comic Sans MS" panose="030F0702030302020204" pitchFamily="66" charset="0"/>
                <a:hlinkClick r:id="rId4"/>
              </a:rPr>
              <a:t>chris.Hansen@thirskschool.org</a:t>
            </a:r>
            <a:r>
              <a:rPr lang="en-GB" sz="2800" dirty="0">
                <a:latin typeface="Comic Sans MS" panose="030F0702030302020204" pitchFamily="66" charset="0"/>
              </a:rPr>
              <a:t> </a:t>
            </a:r>
          </a:p>
          <a:p>
            <a:pPr lvl="1"/>
            <a:endParaRPr lang="en-GB" sz="2800" dirty="0">
              <a:latin typeface="Comic Sans MS" panose="030F0702030302020204" pitchFamily="66" charset="0"/>
            </a:endParaRPr>
          </a:p>
        </p:txBody>
      </p:sp>
      <p:pic>
        <p:nvPicPr>
          <p:cNvPr id="3" name="Audio 2">
            <a:hlinkClick r:id="" action="ppaction://media"/>
            <a:extLst>
              <a:ext uri="{FF2B5EF4-FFF2-40B4-BE49-F238E27FC236}">
                <a16:creationId xmlns:a16="http://schemas.microsoft.com/office/drawing/2014/main" id="{1E4FFDEF-D696-4C92-8574-63F3F04A7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63836035"/>
      </p:ext>
    </p:extLst>
  </p:cSld>
  <p:clrMapOvr>
    <a:masterClrMapping/>
  </p:clrMapOvr>
  <mc:AlternateContent xmlns:mc="http://schemas.openxmlformats.org/markup-compatibility/2006">
    <mc:Choice xmlns:p14="http://schemas.microsoft.com/office/powerpoint/2010/main" Requires="p14">
      <p:transition spd="slow" p14:dur="2000" advTm="20371"/>
    </mc:Choice>
    <mc:Fallback>
      <p:transition spd="slow" advTm="20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A0B634C0DB4D468D956E68262AA37D" ma:contentTypeVersion="13" ma:contentTypeDescription="Create a new document." ma:contentTypeScope="" ma:versionID="fe0508a4b166f891cf5a09c2b27bdbfd">
  <xsd:schema xmlns:xsd="http://www.w3.org/2001/XMLSchema" xmlns:xs="http://www.w3.org/2001/XMLSchema" xmlns:p="http://schemas.microsoft.com/office/2006/metadata/properties" xmlns:ns3="0ad0875c-9ff6-4c74-86cc-133b644f3b94" xmlns:ns4="da563774-d306-45a0-b5c1-456391770c79" targetNamespace="http://schemas.microsoft.com/office/2006/metadata/properties" ma:root="true" ma:fieldsID="6a45cb4f13be9d78eb601b133288cd51" ns3:_="" ns4:_="">
    <xsd:import namespace="0ad0875c-9ff6-4c74-86cc-133b644f3b94"/>
    <xsd:import namespace="da563774-d306-45a0-b5c1-456391770c7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d0875c-9ff6-4c74-86cc-133b644f3b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563774-d306-45a0-b5c1-456391770c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6A7E89-7AB8-4ABE-9ADE-504E2394DE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d0875c-9ff6-4c74-86cc-133b644f3b94"/>
    <ds:schemaRef ds:uri="da563774-d306-45a0-b5c1-456391770c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D00DB5-CFE2-4A7E-A6FD-E39C6D46E4AC}">
  <ds:schemaRefs>
    <ds:schemaRef ds:uri="http://schemas.microsoft.com/sharepoint/v3/contenttype/forms"/>
  </ds:schemaRefs>
</ds:datastoreItem>
</file>

<file path=customXml/itemProps3.xml><?xml version="1.0" encoding="utf-8"?>
<ds:datastoreItem xmlns:ds="http://schemas.openxmlformats.org/officeDocument/2006/customXml" ds:itemID="{B3960580-26A5-4818-96F8-1E9869110E1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3988</TotalTime>
  <Words>879</Words>
  <Application>Microsoft Office PowerPoint</Application>
  <PresentationFormat>On-screen Show (4:3)</PresentationFormat>
  <Paragraphs>48</Paragraphs>
  <Slides>8</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Comic Sans MS</vt:lpstr>
      <vt:lpstr>Office Theme</vt:lpstr>
      <vt:lpstr>Why should you choose GCSE History?</vt:lpstr>
      <vt:lpstr>Why should you choose GCSE History?</vt:lpstr>
      <vt:lpstr>Why should you choose GCSE History?</vt:lpstr>
      <vt:lpstr>Why should you choose GCSE History?</vt:lpstr>
      <vt:lpstr>Why should you choose GCSE History?</vt:lpstr>
      <vt:lpstr>Why should you choose GCSE History?</vt:lpstr>
      <vt:lpstr>Why should you choose GCSE History?</vt:lpstr>
      <vt:lpstr>Why should you choose GCSE History?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should you choose GCSE History?</dc:title>
  <dc:creator>Hansen C</dc:creator>
  <cp:lastModifiedBy>Hansen C</cp:lastModifiedBy>
  <cp:revision>8</cp:revision>
  <dcterms:created xsi:type="dcterms:W3CDTF">2021-01-15T15:25:28Z</dcterms:created>
  <dcterms:modified xsi:type="dcterms:W3CDTF">2021-01-18T09:53:38Z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0x010100C7A0B634C0DB4D468D956E68262AA37D</vt:lpwstr>
  </property>
</Properties>
</file>